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2" d="100"/>
          <a:sy n="122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1D9B6D-4AE6-4F0F-BD11-7A79DFC41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A5532D-4204-D000-5521-B74A602BE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4F58B2-300F-851D-A503-34B88D9F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3A1E61-5449-3D0B-9339-1849D823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2742D3-5194-67B6-BF76-49008D49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3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61D729-B575-74F7-4DBC-0E813856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3475AB-7DC5-A48D-81D7-FE79986D9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AF4E0A-87D0-2036-08EC-5198FD9A2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832BFF-AC61-59A3-9367-F9619D9B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7EBEDC-75E2-510E-4793-AFB9C264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23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14CED0-F260-8175-724B-FBA2A0F0B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533DCB-7232-4706-5292-82FCB02CC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0C1666-686E-03E2-D657-DF0D5855C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B06340-53BD-15C5-A42F-9139305A5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450A3-225F-E349-F9DD-DA0D5DAF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4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F4136F-77A0-6C4D-21BD-B2F27358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62B97A-E8A1-E627-ADCF-E830BFC5C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FC73FE-0CA3-72B9-7387-884D14EB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56E7A1-4996-2E48-A8D8-EF139E6B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CE88AF-0E5B-8FDC-DEF4-8DFC31D2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95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0FB29-693A-BE1C-DC28-517D733B4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763301-5041-8868-1272-0640D767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3F23F3-29D9-DF48-DFF0-70A7A3A9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6CA418-A3BA-5399-0046-457310F4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F67E5D-A597-9D19-8A61-DD87F379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08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4DE22A-2E3F-087D-2F6E-2DD3F28B2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47ADD0-6635-CB6D-689F-036B65A8A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F3B0BD-A672-71EE-7DAA-2C4FD93CA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71C931-B06F-89D3-0257-3F8B3A9B7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24D194-570C-F8E2-09DD-99C6271E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D5E142-1C0F-CCFD-A47E-3DE12704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99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252D2B-4B3E-027A-A49F-73F08C2CA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701000-A4A3-693A-725E-0E830189A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F79442-19A6-F7BA-2B4C-A4A85C962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F9D099-EA34-129D-5298-DF0A2AD1F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C1BCDC6-AB8D-A9FA-BEFE-98DAF3245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C189F76-42E0-5C82-7E68-960A362B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3849FFA-FF51-5707-72E7-03B5EEF4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7286E3-395C-F3A0-9D40-DBBD7390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8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1D840-2DE8-266E-B5A6-329FA342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6773EB-2E4E-4D67-270F-371AD68F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975AED-90AD-5A2E-AE8A-F800104E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00C6FC-BF03-26A8-E2D1-9305D3514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35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B7F817-227F-D23F-EBC4-100CDB455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D7FC31-D1F8-0F6C-EF28-474A4F37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B28623-0178-2626-FD37-184CD714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04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B358E-5F8D-E06D-1E9A-0A41CF957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6FEC62-0C82-A456-C426-602FF65CB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FD5DEE-ED8B-990C-43C5-0C5D72B23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282B94-AA2B-A1B3-EE39-1BC0FC40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3B4583-3A70-4670-4403-8ADD06697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195E0E-DB95-AA7A-EFC1-11ADBAFA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89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28102A-B253-0619-C6ED-A9AD1835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48E1F25-E5D6-79C9-F7EA-21A572EA7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4E6FD5-16C4-DE36-50B3-363399ED6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40BE03-7A71-653D-F0D9-2B8D77B8A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1AF547-FF7A-C41E-FE72-FB6C3C6A6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1C8DDD-0025-CE6F-BEC5-D8609482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18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0B910B-9C7C-6BF1-2275-887E31B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8ED7D1-6FEA-3D3A-2742-16650E0E8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8395C-655D-B86A-6B16-DAF5C72F1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EF61D-EB4E-234E-83D8-A0D48484DE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A0B6C3-233F-3FCC-7FCD-739913BBB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B2FAAB-30D6-A4F9-724B-8A53837D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4F54-27C6-3549-974D-FC9FDDECA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55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C39E878-083F-9A3E-BB46-FE61CC20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640" y="224367"/>
            <a:ext cx="2118719" cy="455490"/>
          </a:xfrm>
        </p:spPr>
        <p:txBody>
          <a:bodyPr>
            <a:normAutofit/>
          </a:bodyPr>
          <a:lstStyle/>
          <a:p>
            <a:pPr algn="ctr"/>
            <a:r>
              <a:rPr lang="ja-JP" altLang="en-US" sz="2000">
                <a:latin typeface="MS Gothic" panose="020B0609070205080204" pitchFamily="49" charset="-128"/>
                <a:ea typeface="MS Gothic" panose="020B0609070205080204" pitchFamily="49" charset="-128"/>
              </a:rPr>
              <a:t>タイトル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85CAB89-5D2E-F260-8289-0E5283106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5989" y="778433"/>
            <a:ext cx="8074042" cy="486173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ja-JP" altLang="en-US">
                <a:latin typeface="MS Gothic" panose="020B0609070205080204" pitchFamily="49" charset="-128"/>
                <a:ea typeface="MS Gothic" panose="020B0609070205080204" pitchFamily="49" charset="-128"/>
              </a:rPr>
              <a:t>写真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8A61D2-E260-8B27-D015-CA339FD4C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22814" y="949558"/>
            <a:ext cx="2793197" cy="4861730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800">
                <a:latin typeface="MS Gothic" panose="020B0609070205080204" pitchFamily="49" charset="-128"/>
                <a:ea typeface="MS Gothic" panose="020B0609070205080204" pitchFamily="49" charset="-128"/>
              </a:rPr>
              <a:t>自由テキスト</a:t>
            </a:r>
            <a:br>
              <a:rPr lang="en-US" altLang="ja-JP" sz="1800">
                <a:latin typeface="MS Gothic" panose="020B0609070205080204" pitchFamily="49" charset="-128"/>
                <a:ea typeface="MS Gothic" panose="020B0609070205080204" pitchFamily="49" charset="-128"/>
              </a:rPr>
            </a:br>
            <a:r>
              <a:rPr lang="ja-JP" altLang="en-US" sz="1800">
                <a:latin typeface="MS Gothic" panose="020B0609070205080204" pitchFamily="49" charset="-128"/>
                <a:ea typeface="MS Gothic" panose="020B0609070205080204" pitchFamily="49" charset="-128"/>
              </a:rPr>
              <a:t>（</a:t>
            </a:r>
            <a:r>
              <a:rPr lang="en-US" altLang="ja-JP" sz="1800">
                <a:latin typeface="MS Gothic" panose="020B0609070205080204" pitchFamily="49" charset="-128"/>
                <a:ea typeface="MS Gothic" panose="020B0609070205080204" pitchFamily="49" charset="-128"/>
              </a:rPr>
              <a:t>200</a:t>
            </a:r>
            <a:r>
              <a:rPr lang="ja-JP" altLang="en-US" sz="1800">
                <a:latin typeface="MS Gothic" panose="020B0609070205080204" pitchFamily="49" charset="-128"/>
                <a:ea typeface="MS Gothic" panose="020B0609070205080204" pitchFamily="49" charset="-128"/>
              </a:rPr>
              <a:t>～</a:t>
            </a:r>
            <a:r>
              <a:rPr lang="en-US" altLang="ja-JP" sz="1800">
                <a:latin typeface="MS Gothic" panose="020B0609070205080204" pitchFamily="49" charset="-128"/>
                <a:ea typeface="MS Gothic" panose="020B0609070205080204" pitchFamily="49" charset="-128"/>
              </a:rPr>
              <a:t>300</a:t>
            </a:r>
            <a:r>
              <a:rPr lang="ja-JP" altLang="en-US" sz="1800">
                <a:latin typeface="MS Gothic" panose="020B0609070205080204" pitchFamily="49" charset="-128"/>
                <a:ea typeface="MS Gothic" panose="020B0609070205080204" pitchFamily="49" charset="-128"/>
              </a:rPr>
              <a:t>字）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4E2A1019-F963-97A4-2656-23A14F807265}"/>
              </a:ext>
            </a:extLst>
          </p:cNvPr>
          <p:cNvSpPr txBox="1">
            <a:spLocks/>
          </p:cNvSpPr>
          <p:nvPr/>
        </p:nvSpPr>
        <p:spPr>
          <a:xfrm>
            <a:off x="1514738" y="6008441"/>
            <a:ext cx="8926616" cy="6266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>
                <a:latin typeface="MS Gothic" panose="020B0609070205080204" pitchFamily="49" charset="-128"/>
                <a:ea typeface="MS Gothic" panose="020B0609070205080204" pitchFamily="49" charset="-128"/>
              </a:rPr>
              <a:t>氏名</a:t>
            </a:r>
            <a:endParaRPr lang="en-US" altLang="ja-JP" sz="160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ja-JP" altLang="en-US" sz="1600">
                <a:latin typeface="MS Gothic" panose="020B0609070205080204" pitchFamily="49" charset="-128"/>
                <a:ea typeface="MS Gothic" panose="020B0609070205080204" pitchFamily="49" charset="-128"/>
              </a:rPr>
              <a:t>所属／専門</a:t>
            </a:r>
            <a:endParaRPr lang="en-US" altLang="ja-JP" sz="160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8FD0024C-1F94-8E3E-CB59-3A09D18FC6C2}"/>
              </a:ext>
            </a:extLst>
          </p:cNvPr>
          <p:cNvSpPr txBox="1">
            <a:spLocks/>
          </p:cNvSpPr>
          <p:nvPr/>
        </p:nvSpPr>
        <p:spPr>
          <a:xfrm>
            <a:off x="3696529" y="5640163"/>
            <a:ext cx="1632962" cy="349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>
                <a:latin typeface="MS Gothic" panose="020B0609070205080204" pitchFamily="49" charset="-128"/>
                <a:ea typeface="MS Gothic" panose="020B0609070205080204" pitchFamily="49" charset="-128"/>
              </a:rPr>
              <a:t>撮影地／日時</a:t>
            </a:r>
            <a:endParaRPr lang="en-US" altLang="ja-JP" sz="140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89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Gothic</vt:lpstr>
      <vt:lpstr>游ゴシック</vt:lpstr>
      <vt:lpstr>游ゴシック Light</vt:lpstr>
      <vt:lpstr>Arial</vt:lpstr>
      <vt:lpstr>Office テーマ</vt:lpstr>
      <vt:lpstr>タイトル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熊倉 和歌子</dc:creator>
  <cp:lastModifiedBy>Ota E.</cp:lastModifiedBy>
  <cp:revision>6</cp:revision>
  <dcterms:created xsi:type="dcterms:W3CDTF">2023-09-22T01:38:36Z</dcterms:created>
  <dcterms:modified xsi:type="dcterms:W3CDTF">2023-09-22T03:24:31Z</dcterms:modified>
</cp:coreProperties>
</file>